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0.36401673640167365</c:v>
                </c:pt>
                <c:pt idx="1">
                  <c:v>0.63598326359832635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0.36401673640167365</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9.659100086478233</c:v>
                </c:pt>
                <c:pt idx="1">
                  <c:v>8.8607914431792612</c:v>
                </c:pt>
                <c:pt idx="2">
                  <c:v>7.9575209192394478</c:v>
                </c:pt>
                <c:pt idx="3">
                  <c:v>8.2111034429329806</c:v>
                </c:pt>
                <c:pt idx="4">
                  <c:v>8.5358581087089913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9.0298554076301869</c:v>
                </c:pt>
                <c:pt idx="1">
                  <c:v>8.3304696554909743</c:v>
                </c:pt>
                <c:pt idx="2">
                  <c:v>7.4783958079714701</c:v>
                </c:pt>
                <c:pt idx="3">
                  <c:v>7.8009712010539456</c:v>
                </c:pt>
                <c:pt idx="4">
                  <c:v>8.1490475982044668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Sheet1!$B$2:$B$6</c:f>
              <c:numCache>
                <c:formatCode>0.0</c:formatCode>
                <c:ptCount val="5"/>
                <c:pt idx="0">
                  <c:v>6.8354602264059583</c:v>
                </c:pt>
                <c:pt idx="1">
                  <c:v>6.6838119532913014</c:v>
                </c:pt>
                <c:pt idx="2">
                  <c:v>6.4199570844289751</c:v>
                </c:pt>
                <c:pt idx="3">
                  <c:v>6.2253124679788669</c:v>
                </c:pt>
                <c:pt idx="4">
                  <c:v>6.2119038770104114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5B5-4657-AFD1-F1C38450C2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Sheet1!$C$2:$C$6</c:f>
              <c:numCache>
                <c:formatCode>0.0</c:formatCode>
                <c:ptCount val="5"/>
                <c:pt idx="0">
                  <c:v>3.1645397735940417</c:v>
                </c:pt>
                <c:pt idx="1">
                  <c:v>3.3161880467086986</c:v>
                </c:pt>
                <c:pt idx="2">
                  <c:v>3.5800429155710249</c:v>
                </c:pt>
                <c:pt idx="3">
                  <c:v>3.7746875320211331</c:v>
                </c:pt>
                <c:pt idx="4">
                  <c:v>3.7880961229895886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5B5-4657-AFD1-F1C38450C2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6.8122242668105519</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Sheet1!$B$2:$B$6</c:f>
              <c:numCache>
                <c:formatCode>0.0</c:formatCode>
                <c:ptCount val="5"/>
                <c:pt idx="0">
                  <c:v>5.5620460366242419</c:v>
                </c:pt>
                <c:pt idx="1">
                  <c:v>6.1724534305846381</c:v>
                </c:pt>
                <c:pt idx="2">
                  <c:v>6.3412609429846549</c:v>
                </c:pt>
                <c:pt idx="3">
                  <c:v>6.5447077470105546</c:v>
                </c:pt>
                <c:pt idx="4">
                  <c:v>6.6419384074786256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7F-4DA7-A42F-6E778F2A56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Sheet1!$C$2:$C$6</c:f>
              <c:numCache>
                <c:formatCode>0.0</c:formatCode>
                <c:ptCount val="5"/>
                <c:pt idx="0">
                  <c:v>4.4379539633757581</c:v>
                </c:pt>
                <c:pt idx="1">
                  <c:v>3.8275465694153619</c:v>
                </c:pt>
                <c:pt idx="2">
                  <c:v>3.6587390570153451</c:v>
                </c:pt>
                <c:pt idx="3">
                  <c:v>3.4552922529894454</c:v>
                </c:pt>
                <c:pt idx="4">
                  <c:v>3.3580615925213744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7F-4DA7-A42F-6E778F2A56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Sheet1!$B$2:$B$6</c:f>
              <c:numCache>
                <c:formatCode>0.0</c:formatCode>
                <c:ptCount val="5"/>
                <c:pt idx="0">
                  <c:v>7.6546049496032849</c:v>
                </c:pt>
                <c:pt idx="1">
                  <c:v>7.4957619664091011</c:v>
                </c:pt>
                <c:pt idx="2">
                  <c:v>7.4251649151635482</c:v>
                </c:pt>
                <c:pt idx="3">
                  <c:v>7.347541859426987</c:v>
                </c:pt>
                <c:pt idx="4">
                  <c:v>7.2269055225724683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B4-44D6-9B7F-652FFC33CD8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Sheet1!$C$2:$C$6</c:f>
              <c:numCache>
                <c:formatCode>0.0</c:formatCode>
                <c:ptCount val="5"/>
                <c:pt idx="0">
                  <c:v>2.3453950503967151</c:v>
                </c:pt>
                <c:pt idx="1">
                  <c:v>2.5042380335908989</c:v>
                </c:pt>
                <c:pt idx="2">
                  <c:v>2.5748350848364518</c:v>
                </c:pt>
                <c:pt idx="3">
                  <c:v>2.652458140573013</c:v>
                </c:pt>
                <c:pt idx="4">
                  <c:v>2.7730944774275317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B4-44D6-9B7F-652FFC33CD8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0.24245866980682518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0.39408289947154529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0.10986736600164093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1.1469996532857607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0.10986736600164093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0.39408289947154529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0.19751773057268274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6.774410073933991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0.42100202776533457</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0.46007571515817602</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0.12826566961807284</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1.3390753226777061</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0.12826566961807284</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0.46007571515817602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9.3898057912408461E-2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6.8705281849592739</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0.7800347258444722</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0.52635347869168481</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0.14674341456379647</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1.5319803482330681</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0.14674341456379647</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0.28013937391115373</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6.7917345415383883</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7.1148108892098012</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7.4516883749848688</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Sheet1!$B$2:$B$6</c:f>
              <c:numCache>
                <c:formatCode>0.0</c:formatCode>
                <c:ptCount val="5"/>
                <c:pt idx="0">
                  <c:v>4.9652320094002054</c:v>
                </c:pt>
                <c:pt idx="1">
                  <c:v>5.6463903522579431</c:v>
                </c:pt>
                <c:pt idx="2">
                  <c:v>5.7782237750973566</c:v>
                </c:pt>
                <c:pt idx="3">
                  <c:v>5.8122010835861797</c:v>
                </c:pt>
                <c:pt idx="4">
                  <c:v>5.9102275168094867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852-44C2-8463-74BD4C1292C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Sheet1!$C$2:$C$6</c:f>
              <c:numCache>
                <c:formatCode>0.0</c:formatCode>
                <c:ptCount val="5"/>
                <c:pt idx="0">
                  <c:v>5.0347679905997946</c:v>
                </c:pt>
                <c:pt idx="1">
                  <c:v>4.3536096477420569</c:v>
                </c:pt>
                <c:pt idx="2">
                  <c:v>4.2217762249026434</c:v>
                </c:pt>
                <c:pt idx="3">
                  <c:v>4.1877989164138203</c:v>
                </c:pt>
                <c:pt idx="4">
                  <c:v>4.0897724831905133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852-44C2-8463-74BD4C1292C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Sheet1!$B$2:$B$6</c:f>
              <c:numCache>
                <c:formatCode>0.0</c:formatCode>
                <c:ptCount val="5"/>
                <c:pt idx="0">
                  <c:v>8.6377398656008122</c:v>
                </c:pt>
                <c:pt idx="1">
                  <c:v>7.8811120730463244</c:v>
                </c:pt>
                <c:pt idx="2">
                  <c:v>7.1148108892098012</c:v>
                </c:pt>
                <c:pt idx="3">
                  <c:v>6.9501117289596488</c:v>
                </c:pt>
                <c:pt idx="4">
                  <c:v>6.9060027362651999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DB-4041-BCD2-2C0E87E4456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Sheet1!$C$2:$C$6</c:f>
              <c:numCache>
                <c:formatCode>0.0</c:formatCode>
                <c:ptCount val="5"/>
                <c:pt idx="0">
                  <c:v>1.3622601343991878</c:v>
                </c:pt>
                <c:pt idx="1">
                  <c:v>2.1188879269536756</c:v>
                </c:pt>
                <c:pt idx="2">
                  <c:v>2.8851891107901988</c:v>
                </c:pt>
                <c:pt idx="3">
                  <c:v>3.0498882710403512</c:v>
                </c:pt>
                <c:pt idx="4">
                  <c:v>3.0939972637348001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DB-4041-BCD2-2C0E87E4456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0.5835475067939413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0.73055825808358144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0.20367418031592344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2.1263294343666868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0.20367418031592255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0.73055825808358232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0.18052333434272327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7.1148108892098012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0.64871605865163184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0.71157470254878152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0.19838170696386825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2.0710767663474856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0.19838170696386737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0.71157470254878064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0.16123864505167695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6.2251046922778723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8.392600097917418</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Sheet1!$B$2:$B$6</c:f>
              <c:numCache>
                <c:formatCode>0.0</c:formatCode>
                <c:ptCount val="5"/>
                <c:pt idx="0">
                  <c:v>7.4053622516334361</c:v>
                </c:pt>
                <c:pt idx="1">
                  <c:v>7.409343117240538</c:v>
                </c:pt>
                <c:pt idx="2">
                  <c:v>7.4162500895409584</c:v>
                </c:pt>
                <c:pt idx="3">
                  <c:v>7.7196856219928902</c:v>
                </c:pt>
                <c:pt idx="4">
                  <c:v>7.7977222525420258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B0-4FCD-8AA8-7629BA9B1A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Sheet1!$C$2:$C$6</c:f>
              <c:numCache>
                <c:formatCode>0.0</c:formatCode>
                <c:ptCount val="5"/>
                <c:pt idx="0">
                  <c:v>2.5946377483665639</c:v>
                </c:pt>
                <c:pt idx="1">
                  <c:v>2.590656882759462</c:v>
                </c:pt>
                <c:pt idx="2">
                  <c:v>2.5837499104590416</c:v>
                </c:pt>
                <c:pt idx="3">
                  <c:v>2.2803143780071098</c:v>
                </c:pt>
                <c:pt idx="4">
                  <c:v>2.2022777474579742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B0-4FCD-8AA8-7629BA9B1A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Sheet1!$B$2:$B$6</c:f>
              <c:numCache>
                <c:formatCode>0.0</c:formatCode>
                <c:ptCount val="5"/>
                <c:pt idx="0">
                  <c:v>8.9885872359430632</c:v>
                </c:pt>
                <c:pt idx="1">
                  <c:v>8.9422540773334998</c:v>
                </c:pt>
                <c:pt idx="2">
                  <c:v>8.6720117512161785</c:v>
                </c:pt>
                <c:pt idx="3">
                  <c:v>8.6589471828277702</c:v>
                </c:pt>
                <c:pt idx="4">
                  <c:v>8.5444566065012832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F4-4EA3-B06F-FED3700FB9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Sheet1!$C$2:$C$6</c:f>
              <c:numCache>
                <c:formatCode>0.0</c:formatCode>
                <c:ptCount val="5"/>
                <c:pt idx="0">
                  <c:v>1.0114127640569368</c:v>
                </c:pt>
                <c:pt idx="1">
                  <c:v>1.0577459226665002</c:v>
                </c:pt>
                <c:pt idx="2">
                  <c:v>1.3279882487838215</c:v>
                </c:pt>
                <c:pt idx="3">
                  <c:v>1.3410528171722298</c:v>
                </c:pt>
                <c:pt idx="4">
                  <c:v>1.4555433934987168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F4-4EA3-B06F-FED3700FB9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0.36382431514054581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0.12181949161745553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1.2717781424429795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0.12181949161745642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0.33152633884714966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8.392600097917418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8.5488717849857956</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Sheet1!$B$2:$B$6</c:f>
              <c:numCache>
                <c:formatCode>0.0</c:formatCode>
                <c:ptCount val="5"/>
                <c:pt idx="0">
                  <c:v>7.3641677948363196</c:v>
                </c:pt>
                <c:pt idx="1">
                  <c:v>7.4153402622699156</c:v>
                </c:pt>
                <c:pt idx="2">
                  <c:v>8.08938895907011</c:v>
                </c:pt>
                <c:pt idx="3">
                  <c:v>8.1209712025117025</c:v>
                </c:pt>
                <c:pt idx="4">
                  <c:v>8.1716883524764548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662-4211-B600-D034257643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Sheet1!$C$2:$C$6</c:f>
              <c:numCache>
                <c:formatCode>0.0</c:formatCode>
                <c:ptCount val="5"/>
                <c:pt idx="0">
                  <c:v>2.6358322051636804</c:v>
                </c:pt>
                <c:pt idx="1">
                  <c:v>2.5846597377300844</c:v>
                </c:pt>
                <c:pt idx="2">
                  <c:v>1.91061104092989</c:v>
                </c:pt>
                <c:pt idx="3">
                  <c:v>1.8790287974882975</c:v>
                </c:pt>
                <c:pt idx="4">
                  <c:v>1.8283116475235452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662-4211-B600-D034257643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Sheet1!$B$2:$B$6</c:f>
              <c:numCache>
                <c:formatCode>0.0</c:formatCode>
                <c:ptCount val="5"/>
                <c:pt idx="0">
                  <c:v>6.9480416612235123</c:v>
                </c:pt>
                <c:pt idx="1">
                  <c:v>7.0486877889020993</c:v>
                </c:pt>
                <c:pt idx="2">
                  <c:v>7.0615805898683126</c:v>
                </c:pt>
                <c:pt idx="3">
                  <c:v>7.3221220715774109</c:v>
                </c:pt>
                <c:pt idx="4">
                  <c:v>7.3593926149238413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7C-4166-A4E6-155AEBC6A9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Sheet1!$C$2:$C$6</c:f>
              <c:numCache>
                <c:formatCode>0.0</c:formatCode>
                <c:ptCount val="5"/>
                <c:pt idx="0">
                  <c:v>3.0519583387764877</c:v>
                </c:pt>
                <c:pt idx="1">
                  <c:v>2.9513122110979007</c:v>
                </c:pt>
                <c:pt idx="2">
                  <c:v>2.9384194101316874</c:v>
                </c:pt>
                <c:pt idx="3">
                  <c:v>2.6778779284225891</c:v>
                </c:pt>
                <c:pt idx="4">
                  <c:v>2.6406073850761587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7C-4166-A4E6-155AEBC6A9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Sheet1!$B$2:$B$6</c:f>
              <c:numCache>
                <c:formatCode>0.0</c:formatCode>
                <c:ptCount val="5"/>
                <c:pt idx="0">
                  <c:v>9.12986573357197</c:v>
                </c:pt>
                <c:pt idx="1">
                  <c:v>8.6081463848579354</c:v>
                </c:pt>
                <c:pt idx="2">
                  <c:v>8.5979351014244081</c:v>
                </c:pt>
                <c:pt idx="3">
                  <c:v>8.5732495330576342</c:v>
                </c:pt>
                <c:pt idx="4">
                  <c:v>8.5705258427390412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F9-47D7-9421-F77D3C4FEA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Sheet1!$C$2:$C$6</c:f>
              <c:numCache>
                <c:formatCode>0.0</c:formatCode>
                <c:ptCount val="5"/>
                <c:pt idx="0">
                  <c:v>0.87013426642803005</c:v>
                </c:pt>
                <c:pt idx="1">
                  <c:v>1.3918536151420646</c:v>
                </c:pt>
                <c:pt idx="2">
                  <c:v>1.4020648985755919</c:v>
                </c:pt>
                <c:pt idx="3">
                  <c:v>1.4267504669423658</c:v>
                </c:pt>
                <c:pt idx="4">
                  <c:v>1.4294741572609588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F9-47D7-9421-F77D3C4FEA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0.14595452238134499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0.42775140331695383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0.11925389315029733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1.2449936598491469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0.11925389315029733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0.3468936121841768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8.5488717849857956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Sheet1!$B$2:$B$6</c:f>
              <c:numCache>
                <c:formatCode>0.0</c:formatCode>
                <c:ptCount val="5"/>
                <c:pt idx="0">
                  <c:v>7.901608434075885</c:v>
                </c:pt>
                <c:pt idx="1">
                  <c:v>8.3077290847658123</c:v>
                </c:pt>
                <c:pt idx="2">
                  <c:v>8.3668754590668595</c:v>
                </c:pt>
                <c:pt idx="3">
                  <c:v>8.5472190788373776</c:v>
                </c:pt>
                <c:pt idx="4">
                  <c:v>8.5949500723266379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368-4B07-A8A6-E1FDF6DD369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Sheet1!$C$2:$C$6</c:f>
              <c:numCache>
                <c:formatCode>0.0</c:formatCode>
                <c:ptCount val="5"/>
                <c:pt idx="0">
                  <c:v>2.098391565924115</c:v>
                </c:pt>
                <c:pt idx="1">
                  <c:v>1.6922709152341877</c:v>
                </c:pt>
                <c:pt idx="2">
                  <c:v>1.6331245409331405</c:v>
                </c:pt>
                <c:pt idx="3">
                  <c:v>1.4527809211626224</c:v>
                </c:pt>
                <c:pt idx="4">
                  <c:v>1.4050499276733621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368-4B07-A8A6-E1FDF6DD369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Sheet1!$B$2:$B$6</c:f>
              <c:numCache>
                <c:formatCode>0.0</c:formatCode>
                <c:ptCount val="5"/>
                <c:pt idx="0">
                  <c:v>9.1696195248951327</c:v>
                </c:pt>
                <c:pt idx="1">
                  <c:v>9.0941277205262718</c:v>
                </c:pt>
                <c:pt idx="2">
                  <c:v>8.9725560367665889</c:v>
                </c:pt>
                <c:pt idx="3">
                  <c:v>8.9312704577062458</c:v>
                </c:pt>
                <c:pt idx="4">
                  <c:v>8.8447595550661671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A3-46AC-89F1-14172DC233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Sheet1!$C$2:$C$6</c:f>
              <c:numCache>
                <c:formatCode>0.0</c:formatCode>
                <c:ptCount val="5"/>
                <c:pt idx="0">
                  <c:v>0.83038047510486734</c:v>
                </c:pt>
                <c:pt idx="1">
                  <c:v>0.90587227947372817</c:v>
                </c:pt>
                <c:pt idx="2">
                  <c:v>1.0274439632334111</c:v>
                </c:pt>
                <c:pt idx="3">
                  <c:v>1.0687295422937542</c:v>
                </c:pt>
                <c:pt idx="4">
                  <c:v>1.1552404449338329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A3-46AC-89F1-14172DC233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1.3308430849811019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0.22311699470098745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6.2203349982633327E-2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0.64939411455652518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6.2203349982633327E-2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0.22311699470098745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0.13309426518195444</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9.659100086478233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0.52743860994181535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0.24189170602821441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6.7437599131046966E-2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0.70403893018224295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6.7437599131046966E-2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0.24189170602821441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0.10301771126257364</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9.248048507580739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0.23110107378149181</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0.34504206039063856</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9.6195146720989833E-2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1.0042636312506197</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9.6195146720988944E-2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0.20314256891076177</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8.3752345675198399</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8.6740883224497765</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Sheet1!$B$2:$B$6</c:f>
              <c:numCache>
                <c:formatCode>0.0</c:formatCode>
                <c:ptCount val="5"/>
                <c:pt idx="0">
                  <c:v>7.4754145634103253</c:v>
                </c:pt>
                <c:pt idx="1">
                  <c:v>7.7445688149708296</c:v>
                </c:pt>
                <c:pt idx="2">
                  <c:v>7.7671170533867606</c:v>
                </c:pt>
                <c:pt idx="3">
                  <c:v>7.9671578654046762</c:v>
                </c:pt>
                <c:pt idx="4">
                  <c:v>7.9725970565138677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E1-4021-9612-F33DA14C5E4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Sheet1!$C$2:$C$6</c:f>
              <c:numCache>
                <c:formatCode>0.0</c:formatCode>
                <c:ptCount val="5"/>
                <c:pt idx="0">
                  <c:v>2.5245854365896747</c:v>
                </c:pt>
                <c:pt idx="1">
                  <c:v>2.2554311850291704</c:v>
                </c:pt>
                <c:pt idx="2">
                  <c:v>2.2328829466132394</c:v>
                </c:pt>
                <c:pt idx="3">
                  <c:v>2.0328421345953238</c:v>
                </c:pt>
                <c:pt idx="4">
                  <c:v>2.0274029434861323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E1-4021-9612-F33DA14C5E4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Sheet1!$B$2:$B$6</c:f>
              <c:numCache>
                <c:formatCode>0.0</c:formatCode>
                <c:ptCount val="5"/>
                <c:pt idx="0">
                  <c:v>8.7579185246951621</c:v>
                </c:pt>
                <c:pt idx="1">
                  <c:v>8.3914860159457323</c:v>
                </c:pt>
                <c:pt idx="2">
                  <c:v>8.3345668846809726</c:v>
                </c:pt>
                <c:pt idx="3">
                  <c:v>8.108469053593895</c:v>
                </c:pt>
                <c:pt idx="4">
                  <c:v>8.0154574336822293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EF-4F4E-9FE4-240BC781CE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Sheet1!$C$2:$C$6</c:f>
              <c:numCache>
                <c:formatCode>0.0</c:formatCode>
                <c:ptCount val="5"/>
                <c:pt idx="0">
                  <c:v>1.2420814753048379</c:v>
                </c:pt>
                <c:pt idx="1">
                  <c:v>1.6085139840542677</c:v>
                </c:pt>
                <c:pt idx="2">
                  <c:v>1.6654331153190274</c:v>
                </c:pt>
                <c:pt idx="3">
                  <c:v>1.891530946406105</c:v>
                </c:pt>
                <c:pt idx="4">
                  <c:v>1.9845425663177707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EF-4F4E-9FE4-240BC781CE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Sheet1!$B$2:$B$6</c:f>
              <c:numCache>
                <c:formatCode>0.0</c:formatCode>
                <c:ptCount val="5"/>
                <c:pt idx="0">
                  <c:v>8.715247931834659</c:v>
                </c:pt>
                <c:pt idx="1">
                  <c:v>8.6740883224497765</c:v>
                </c:pt>
                <c:pt idx="2">
                  <c:v>8.5819417299899641</c:v>
                </c:pt>
                <c:pt idx="3">
                  <c:v>8.3344526932109098</c:v>
                </c:pt>
                <c:pt idx="4">
                  <c:v>8.3216202075235088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5F-48E6-BABB-E89A23C1A6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Sheet1!$C$2:$C$6</c:f>
              <c:numCache>
                <c:formatCode>0.0</c:formatCode>
                <c:ptCount val="5"/>
                <c:pt idx="0">
                  <c:v>1.284752068165341</c:v>
                </c:pt>
                <c:pt idx="1">
                  <c:v>1.3259116775502235</c:v>
                </c:pt>
                <c:pt idx="2">
                  <c:v>1.4180582700100359</c:v>
                </c:pt>
                <c:pt idx="3">
                  <c:v>1.6655473067890902</c:v>
                </c:pt>
                <c:pt idx="4">
                  <c:v>1.6783797924764912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5F-48E6-BABB-E89A23C1A6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0.38388324812154373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0.13659540430303796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1.4260365664329813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0.13659540430303885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0.16378734746453283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8.4975377747928036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3.6595063694550234E-2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0.44449625172760943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0.12392223169389371</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1.2937304493599342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0.1239222316938946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0.28436604560827128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8.8506388701067493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8.3292645818242352</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Sheet1!$B$2:$B$6</c:f>
              <c:numCache>
                <c:formatCode>0.0</c:formatCode>
                <c:ptCount val="5"/>
                <c:pt idx="0">
                  <c:v>7.2303228364308927</c:v>
                </c:pt>
                <c:pt idx="1">
                  <c:v>7.3140835271570737</c:v>
                </c:pt>
                <c:pt idx="2">
                  <c:v>7.5122275913903946</c:v>
                </c:pt>
                <c:pt idx="3">
                  <c:v>7.6227687526364507</c:v>
                </c:pt>
                <c:pt idx="4">
                  <c:v>7.7573799783383137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88-4E0A-80FB-A9D9FD056F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Sheet1!$C$2:$C$6</c:f>
              <c:numCache>
                <c:formatCode>0.0</c:formatCode>
                <c:ptCount val="5"/>
                <c:pt idx="0">
                  <c:v>2.7696771635691073</c:v>
                </c:pt>
                <c:pt idx="1">
                  <c:v>2.6859164728429263</c:v>
                </c:pt>
                <c:pt idx="2">
                  <c:v>2.4877724086096054</c:v>
                </c:pt>
                <c:pt idx="3">
                  <c:v>2.3772312473635493</c:v>
                </c:pt>
                <c:pt idx="4">
                  <c:v>2.2426200216616863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88-4E0A-80FB-A9D9FD056F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Sheet1!$B$2:$B$6</c:f>
              <c:numCache>
                <c:formatCode>0.0</c:formatCode>
                <c:ptCount val="5"/>
                <c:pt idx="0">
                  <c:v>9.4045663584690757</c:v>
                </c:pt>
                <c:pt idx="1">
                  <c:v>8.5606024007898522</c:v>
                </c:pt>
                <c:pt idx="2">
                  <c:v>8.437249768224433</c:v>
                </c:pt>
                <c:pt idx="3">
                  <c:v>8.4160537042424632</c:v>
                </c:pt>
                <c:pt idx="4">
                  <c:v>8.3292645818242352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13-46E7-811A-54D87B2B49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Sheet1!$C$2:$C$6</c:f>
              <c:numCache>
                <c:formatCode>0.0</c:formatCode>
                <c:ptCount val="5"/>
                <c:pt idx="0">
                  <c:v>0.59543364153092426</c:v>
                </c:pt>
                <c:pt idx="1">
                  <c:v>1.4393975992101478</c:v>
                </c:pt>
                <c:pt idx="2">
                  <c:v>1.562750231775567</c:v>
                </c:pt>
                <c:pt idx="3">
                  <c:v>1.5839462957575368</c:v>
                </c:pt>
                <c:pt idx="4">
                  <c:v>1.6707354181757648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13-46E7-811A-54D87B2B49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0.60840807162742205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0.58674514427482638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0.16358015940852066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1.7077535664521335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0.16358015940852155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0.58674514427482549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0.70638281307312489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7.9575209192394478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0.131050550534626</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0.19826440200389506</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5.5274632949737779E-2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0.57705929555005753</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5.5274632949737779E-2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0.19826440200389506</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0.42691364753743954</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8.7893908906439826</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1.3337988697123215E-2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0.32397386900047476</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9.0321492478292242E-2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0.9429435175073424</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9.0321492478290466E-2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0.32397386900047564</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0.72717488497259986</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8.2408819355892753</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8.0697982223821683</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0.20607207849549081</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0.38094952851185404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0.10620588037006584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1.1087742647762866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0.10620588037006584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0.37470614532907831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8.7322709254808881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Sheet1!$B$2:$B$6</c:f>
              <c:numCache>
                <c:formatCode>0.0</c:formatCode>
                <c:ptCount val="5"/>
                <c:pt idx="0">
                  <c:v>6.7167796716375072</c:v>
                </c:pt>
                <c:pt idx="1">
                  <c:v>7.1587123495505756</c:v>
                </c:pt>
                <c:pt idx="2">
                  <c:v>7.3584501307794259</c:v>
                </c:pt>
                <c:pt idx="3">
                  <c:v>7.4723130341548583</c:v>
                </c:pt>
                <c:pt idx="4">
                  <c:v>7.6056891458439564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42-4DC6-8571-9ED53C960B9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Sheet1!$C$2:$C$6</c:f>
              <c:numCache>
                <c:formatCode>0.0</c:formatCode>
                <c:ptCount val="5"/>
                <c:pt idx="0">
                  <c:v>3.2832203283624928</c:v>
                </c:pt>
                <c:pt idx="1">
                  <c:v>2.8412876504494244</c:v>
                </c:pt>
                <c:pt idx="2">
                  <c:v>2.6415498692205741</c:v>
                </c:pt>
                <c:pt idx="3">
                  <c:v>2.5276869658451417</c:v>
                </c:pt>
                <c:pt idx="4">
                  <c:v>2.3943108541560436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42-4DC6-8571-9ED53C960B9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Sheet1!$B$2:$B$6</c:f>
              <c:numCache>
                <c:formatCode>0.0</c:formatCode>
                <c:ptCount val="5"/>
                <c:pt idx="0">
                  <c:v>9.2759456139166208</c:v>
                </c:pt>
                <c:pt idx="1">
                  <c:v>8.4932749037327042</c:v>
                </c:pt>
                <c:pt idx="2">
                  <c:v>8.3541466245226612</c:v>
                </c:pt>
                <c:pt idx="3">
                  <c:v>8.2865361648692435</c:v>
                </c:pt>
                <c:pt idx="4">
                  <c:v>8.0911492094573294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810-48D3-B54A-363FA3264B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Sheet1!$C$2:$C$6</c:f>
              <c:numCache>
                <c:formatCode>0.0</c:formatCode>
                <c:ptCount val="5"/>
                <c:pt idx="0">
                  <c:v>0.72405438608337924</c:v>
                </c:pt>
                <c:pt idx="1">
                  <c:v>1.5067250962672958</c:v>
                </c:pt>
                <c:pt idx="2">
                  <c:v>1.6458533754773388</c:v>
                </c:pt>
                <c:pt idx="3">
                  <c:v>1.7134638351307565</c:v>
                </c:pt>
                <c:pt idx="4">
                  <c:v>1.9088507905426706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810-48D3-B54A-363FA3264B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0.30738691770987003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0.12930501461611676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1.3499259364294076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0.12930501461611676</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0.46380373836730904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0.49437460910231401</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7.9070741492344272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0.5895509774650538</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0.71759732069613236</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0.20006076787508675</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2.088605923121726</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0.20006076787508675</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0.22073713881036383</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8.2325222955299093</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0.32242965118936873</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0.35535951332821902</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9.9071575461282535E-2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1.034293137626225</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9.9071575461282535E-2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0.35535951332821902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4.9487156836818258E-2</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9.2729890548099796</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8.6683380398050058</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Sheet1!$B$2:$B$6</c:f>
              <c:numCache>
                <c:formatCode>0.0</c:formatCode>
                <c:ptCount val="5"/>
                <c:pt idx="0">
                  <c:v>7.47337491012392</c:v>
                </c:pt>
                <c:pt idx="1">
                  <c:v>7.8711975572249528</c:v>
                </c:pt>
                <c:pt idx="2">
                  <c:v>8.1701318881343674</c:v>
                </c:pt>
                <c:pt idx="3">
                  <c:v>8.2024221047280381</c:v>
                </c:pt>
                <c:pt idx="4">
                  <c:v>8.2131303963242122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20-426B-8538-735681FF79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Sheet1!$C$2:$C$6</c:f>
              <c:numCache>
                <c:formatCode>0.0</c:formatCode>
                <c:ptCount val="5"/>
                <c:pt idx="0">
                  <c:v>2.52662508987608</c:v>
                </c:pt>
                <c:pt idx="1">
                  <c:v>2.1288024427750472</c:v>
                </c:pt>
                <c:pt idx="2">
                  <c:v>1.8298681118656326</c:v>
                </c:pt>
                <c:pt idx="3">
                  <c:v>1.7975778952719619</c:v>
                </c:pt>
                <c:pt idx="4">
                  <c:v>1.7868696036757878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20-426B-8538-735681FF79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Sheet1!$B$2:$B$6</c:f>
              <c:numCache>
                <c:formatCode>0.0</c:formatCode>
                <c:ptCount val="5"/>
                <c:pt idx="0">
                  <c:v>9.3721094609897815</c:v>
                </c:pt>
                <c:pt idx="1">
                  <c:v>8.9469764604491537</c:v>
                </c:pt>
                <c:pt idx="2">
                  <c:v>8.7575948585434062</c:v>
                </c:pt>
                <c:pt idx="3">
                  <c:v>8.6987392151641938</c:v>
                </c:pt>
                <c:pt idx="4">
                  <c:v>8.6906639426919412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62-408C-8D35-8973459B2F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Sheet1!$C$2:$C$6</c:f>
              <c:numCache>
                <c:formatCode>0.0</c:formatCode>
                <c:ptCount val="5"/>
                <c:pt idx="0">
                  <c:v>0.62789053901021852</c:v>
                </c:pt>
                <c:pt idx="1">
                  <c:v>1.0530235395508463</c:v>
                </c:pt>
                <c:pt idx="2">
                  <c:v>1.2424051414565938</c:v>
                </c:pt>
                <c:pt idx="3">
                  <c:v>1.3012607848358062</c:v>
                </c:pt>
                <c:pt idx="4">
                  <c:v>1.3093360573080588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62-408C-8D35-8973459B2F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0.23071103929315573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0.36195769173178327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0.10091109826874245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1.0534974937435591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0.10091109826874423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0.36195769173178327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0.16709026959956752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8.0442356402968223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0.37832982769923262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0.22590665801263121</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6.2981087256929413E-2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0.65751358093157464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6.2981087256929413E-2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0.22590665801263121</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0.1536195778631626</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8.9424335492365046</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0.32773801501128652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0.11826286830253174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1.2346475015844085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0.11826286830253174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0.42419669949844874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3.1945339681360707E-2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7.958748732651876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0.24691181725903899</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0.23798647271710394</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6.6348849281489208E-2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0.69267253681716667</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6.6348849281489208E-2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0.23798647271710394</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0.15756796436891918</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8.8960975156995428</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0.10784438780420036</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0.27086191537081117</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7.5514276899241395E-2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0.78835829576784278</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7.5514276899241395E-2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0.27086191537081028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0.20349357227286546</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8.7905854539871555</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8.5443857342812031</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Sheet1!$B$2:$B$6</c:f>
              <c:numCache>
                <c:formatCode>0.0</c:formatCode>
                <c:ptCount val="5"/>
                <c:pt idx="0">
                  <c:v>7.64767423626453</c:v>
                </c:pt>
                <c:pt idx="1">
                  <c:v>7.8826403596796917</c:v>
                </c:pt>
                <c:pt idx="2">
                  <c:v>7.9685108208314626</c:v>
                </c:pt>
                <c:pt idx="3">
                  <c:v>7.991668635919507</c:v>
                </c:pt>
                <c:pt idx="4">
                  <c:v>8.1796485900394789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47-46B1-A41D-C8549517B98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Sheet1!$C$2:$C$6</c:f>
              <c:numCache>
                <c:formatCode>0.0</c:formatCode>
                <c:ptCount val="5"/>
                <c:pt idx="0">
                  <c:v>2.35232576373547</c:v>
                </c:pt>
                <c:pt idx="1">
                  <c:v>2.1173596403203083</c:v>
                </c:pt>
                <c:pt idx="2">
                  <c:v>2.0314891791685374</c:v>
                </c:pt>
                <c:pt idx="3">
                  <c:v>2.008331364080493</c:v>
                </c:pt>
                <c:pt idx="4">
                  <c:v>1.8203514099605211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47-46B1-A41D-C8549517B98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Sheet1!$B$2:$B$6</c:f>
              <c:numCache>
                <c:formatCode>0.0</c:formatCode>
                <c:ptCount val="5"/>
                <c:pt idx="0">
                  <c:v>9.402606952407881</c:v>
                </c:pt>
                <c:pt idx="1">
                  <c:v>8.9634406133886202</c:v>
                </c:pt>
                <c:pt idx="2">
                  <c:v>8.9085941409052722</c:v>
                </c:pt>
                <c:pt idx="3">
                  <c:v>8.8565748085374185</c:v>
                </c:pt>
                <c:pt idx="4">
                  <c:v>8.6767735641327999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87-49C4-8682-49A46C14A5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Sheet1!$C$2:$C$6</c:f>
              <c:numCache>
                <c:formatCode>0.0</c:formatCode>
                <c:ptCount val="5"/>
                <c:pt idx="0">
                  <c:v>0.59739304759211898</c:v>
                </c:pt>
                <c:pt idx="1">
                  <c:v>1.0365593866113798</c:v>
                </c:pt>
                <c:pt idx="2">
                  <c:v>1.0914058590947278</c:v>
                </c:pt>
                <c:pt idx="3">
                  <c:v>1.1434251914625815</c:v>
                </c:pt>
                <c:pt idx="4">
                  <c:v>1.3232264358672001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87-49C4-8682-49A46C14A5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0.18006722126504471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0.11942601116473384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1.2467905474060919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0.11942601116473206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0.38885123872684169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8.5443857342812031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0.4355615555005059</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0.35139779137979943</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9.7967077001979597E-2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1.0227623310184093</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9.7967077001980485E-2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0.35139779137979943</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0.49648442694577355</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8.6863011404106505</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0.82471942914089347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0.32542416712893818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9.0725824753315365E-2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0.94716468887189009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9.0725824753315365E-2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0.19344782836580876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8.9521807170450973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5.6289311871528191E-2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0.61356393288867661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0.17105703716269272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1.7858111053173822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0.17105703716269272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0.61356393288867572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0.58293630579148825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6.6859892389111977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0.48664660298411722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0.16895616305355876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1.7638782788333263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0.16895616305355965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0.60602831434713433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1.338677815406311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4.7407184776547906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0.4403595303484833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0.12431520597422097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1.2978330448775015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0.12431520597422185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0.44590580990166018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0.27252473842975355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7.6402221581653631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0.734375</c:v>
                </c:pt>
                <c:pt idx="1">
                  <c:v>5.859375E-2</c:v>
                </c:pt>
                <c:pt idx="2">
                  <c:v>0.1171875</c:v>
                </c:pt>
                <c:pt idx="3">
                  <c:v>5.859375E-2</c:v>
                </c:pt>
                <c:pt idx="4">
                  <c:v>7.8125E-3</c:v>
                </c:pt>
                <c:pt idx="5">
                  <c:v>2.34375E-2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5.6993042426972149</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Sheet1!$B$2:$B$6</c:f>
              <c:numCache>
                <c:formatCode>0.0</c:formatCode>
                <c:ptCount val="5"/>
                <c:pt idx="0">
                  <c:v>5.1333798615479509</c:v>
                </c:pt>
                <c:pt idx="1">
                  <c:v>5.282709165844464</c:v>
                </c:pt>
                <c:pt idx="2">
                  <c:v>5.507679180268104</c:v>
                </c:pt>
                <c:pt idx="3">
                  <c:v>5.5107917625809488</c:v>
                </c:pt>
                <c:pt idx="4">
                  <c:v>5.5273524817522972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5B-4315-8716-E9FAB8A755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Sheet1!$C$2:$C$6</c:f>
              <c:numCache>
                <c:formatCode>0.0</c:formatCode>
                <c:ptCount val="5"/>
                <c:pt idx="0">
                  <c:v>4.8666201384520491</c:v>
                </c:pt>
                <c:pt idx="1">
                  <c:v>4.717290834155536</c:v>
                </c:pt>
                <c:pt idx="2">
                  <c:v>4.492320819731896</c:v>
                </c:pt>
                <c:pt idx="3">
                  <c:v>4.4892082374190512</c:v>
                </c:pt>
                <c:pt idx="4">
                  <c:v>4.4726475182477028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5B-4315-8716-E9FAB8A755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Sheet1!$B$2:$B$6</c:f>
              <c:numCache>
                <c:formatCode>0.0</c:formatCode>
                <c:ptCount val="5"/>
                <c:pt idx="0">
                  <c:v>8.1233378992817737</c:v>
                </c:pt>
                <c:pt idx="1">
                  <c:v>6.5466999692845818</c:v>
                </c:pt>
                <c:pt idx="2">
                  <c:v>6.4317274033309761</c:v>
                </c:pt>
                <c:pt idx="3">
                  <c:v>6.3929823231681171</c:v>
                </c:pt>
                <c:pt idx="4">
                  <c:v>6.1766912831554119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0A9-4E35-AE20-E1AF62DF6B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Sheet1!$C$2:$C$6</c:f>
              <c:numCache>
                <c:formatCode>0.0</c:formatCode>
                <c:ptCount val="5"/>
                <c:pt idx="0">
                  <c:v>1.8766621007182263</c:v>
                </c:pt>
                <c:pt idx="1">
                  <c:v>3.4533000307154182</c:v>
                </c:pt>
                <c:pt idx="2">
                  <c:v>3.5682725966690239</c:v>
                </c:pt>
                <c:pt idx="3">
                  <c:v>3.6070176768318829</c:v>
                </c:pt>
                <c:pt idx="4">
                  <c:v>3.8233087168445881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0A9-4E35-AE20-E1AF62DF6B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0.18030360137229007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0.87232439080216473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0.24319751819969326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2.5389474527935931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0.24319751819969326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0.53237414217504764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6.4130940457635246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0.53395992436542095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0.59500248068022277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0.16588224306215515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1.731786991923661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0.16588224306215515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0.59500248068022366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0.1250232746413289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8.2550840953673461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0.72100976793407234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0.22966864588634461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2.3977079526810074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0.2296686458863455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0.29615235116522953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6.3855252552789246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0.54324366488861831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0.24678153352375087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2.5763640623262463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0.24678153352374999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0.88517988376659762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1.1267956464424005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5.0222980140692322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0.55534631291699621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0.21978431094501483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2.2945169036619859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0.21978431094501438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0.7883436334887115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0.62200736183581018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2.4205198030070458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0.10995673538004525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0.11846075503605569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1.2367134108985347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0.11846075503605569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0.42490649878236475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0.37492668071541857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8.429239719455591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9.4868357377039967</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0.62890625</c:v>
                </c:pt>
                <c:pt idx="1">
                  <c:v>0.37109375</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Sheet1!$B$2:$B$6</c:f>
              <c:numCache>
                <c:formatCode>0.0</c:formatCode>
                <c:ptCount val="5"/>
                <c:pt idx="0">
                  <c:v>9.1170346262171602</c:v>
                </c:pt>
                <c:pt idx="1">
                  <c:v>9.1727990639574255</c:v>
                </c:pt>
                <c:pt idx="2">
                  <c:v>9.3622823599903118</c:v>
                </c:pt>
                <c:pt idx="3">
                  <c:v>9.3677171175067588</c:v>
                </c:pt>
                <c:pt idx="4">
                  <c:v>9.372152142335727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43-4B20-818B-E41440BEE9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Sheet1!$C$2:$C$6</c:f>
              <c:numCache>
                <c:formatCode>0.0</c:formatCode>
                <c:ptCount val="5"/>
                <c:pt idx="0">
                  <c:v>0.88296537378283979</c:v>
                </c:pt>
                <c:pt idx="1">
                  <c:v>0.8272009360425745</c:v>
                </c:pt>
                <c:pt idx="2">
                  <c:v>0.63771764000968822</c:v>
                </c:pt>
                <c:pt idx="3">
                  <c:v>0.63228288249324116</c:v>
                </c:pt>
                <c:pt idx="4">
                  <c:v>0.62784785766427298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43-4B20-818B-E41440BEE9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Sheet1!$B$2:$B$6</c:f>
              <c:numCache>
                <c:formatCode>0.0</c:formatCode>
                <c:ptCount val="5"/>
                <c:pt idx="0">
                  <c:v>9.8053922975736914</c:v>
                </c:pt>
                <c:pt idx="1">
                  <c:v>9.6032936694397524</c:v>
                </c:pt>
                <c:pt idx="2">
                  <c:v>9.601824609577589</c:v>
                </c:pt>
                <c:pt idx="3">
                  <c:v>9.562734433266483</c:v>
                </c:pt>
                <c:pt idx="4">
                  <c:v>9.5000808392833296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A7-4DF7-A734-12D5362E3C2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Sheet1!$C$2:$C$6</c:f>
              <c:numCache>
                <c:formatCode>0.0</c:formatCode>
                <c:ptCount val="5"/>
                <c:pt idx="0">
                  <c:v>0.19460770242630865</c:v>
                </c:pt>
                <c:pt idx="1">
                  <c:v>0.39670633056024762</c:v>
                </c:pt>
                <c:pt idx="2">
                  <c:v>0.39817539042241101</c:v>
                </c:pt>
                <c:pt idx="3">
                  <c:v>0.43726556673351702</c:v>
                </c:pt>
                <c:pt idx="4">
                  <c:v>0.49991916071667042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A7-4DF7-A734-12D5362E3C2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0.30680474462843144</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9.4433102841863459E-2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2.6327243040768167E-2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0.27485266770916184</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2.6327243040768167E-2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9.3361730211412919E-2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9.7158505623886331</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0.31337629872157802</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8.7879688702770409E-2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0.91745143386283345</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8.7879688702770409E-2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0.27568536028044477</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8.8382713207296284</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0.18898026176871419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8.0422928772565072E-2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2.2421311257675214E-2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0.23407529619289491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2.2421311257675214E-2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2.7902245260689185E-2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9.906385329993725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Sheet1!$B$2:$B$6</c:f>
              <c:numCache>
                <c:formatCode>0.0</c:formatCode>
                <c:ptCount val="5"/>
                <c:pt idx="0">
                  <c:v>5.7053116686386192</c:v>
                </c:pt>
                <c:pt idx="1">
                  <c:v>6.206263266557408</c:v>
                </c:pt>
                <c:pt idx="2">
                  <c:v>6.235380441927397</c:v>
                </c:pt>
                <c:pt idx="3">
                  <c:v>6.2626349614155181</c:v>
                </c:pt>
                <c:pt idx="4">
                  <c:v>6.2773745284822011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76-498C-975F-39F8F5E20E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Sheet1!$C$2:$C$6</c:f>
              <c:numCache>
                <c:formatCode>0.0</c:formatCode>
                <c:ptCount val="5"/>
                <c:pt idx="0">
                  <c:v>4.2946883313613808</c:v>
                </c:pt>
                <c:pt idx="1">
                  <c:v>3.793736733442592</c:v>
                </c:pt>
                <c:pt idx="2">
                  <c:v>3.764619558072603</c:v>
                </c:pt>
                <c:pt idx="3">
                  <c:v>3.7373650385844819</c:v>
                </c:pt>
                <c:pt idx="4">
                  <c:v>3.7226254715177989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76-498C-975F-39F8F5E20E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Sheet1!$B$2:$B$6</c:f>
              <c:numCache>
                <c:formatCode>0.0</c:formatCode>
                <c:ptCount val="5"/>
                <c:pt idx="0">
                  <c:v>6.9915182959720967</c:v>
                </c:pt>
                <c:pt idx="1">
                  <c:v>6.9795632404220633</c:v>
                </c:pt>
                <c:pt idx="2">
                  <c:v>6.866070455529929</c:v>
                </c:pt>
                <c:pt idx="3">
                  <c:v>6.7938970596138022</c:v>
                </c:pt>
                <c:pt idx="4">
                  <c:v>6.4559777550178232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783-493B-9EB0-EBEDB1F6D6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Sheet1!$C$2:$C$6</c:f>
              <c:numCache>
                <c:formatCode>0.0</c:formatCode>
                <c:ptCount val="5"/>
                <c:pt idx="0">
                  <c:v>3.0084817040279033</c:v>
                </c:pt>
                <c:pt idx="1">
                  <c:v>3.0204367595779367</c:v>
                </c:pt>
                <c:pt idx="2">
                  <c:v>3.133929544470071</c:v>
                </c:pt>
                <c:pt idx="3">
                  <c:v>3.2061029403861978</c:v>
                </c:pt>
                <c:pt idx="4">
                  <c:v>3.5440222449821768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783-493B-9EB0-EBEDB1F6D6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0.66015625</c:v>
                </c:pt>
                <c:pt idx="1">
                  <c:v>0.1875</c:v>
                </c:pt>
                <c:pt idx="2">
                  <c:v>0.15234375</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0.24865426732974161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0.12433333446732764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1.298022303763597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0.12433333446732853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0.28908984205114763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6.9555935135408289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0.7134776625991579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0.22475723079511845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2.3464334786329513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0.22475723079511756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0.40294431359506522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6.3777879979230034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7.9970594115303051E-2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0.35656532026579146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9.9407745420230675E-2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1.0378027041189055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9.9407745420229787E-2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0.35656532026579235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0.51780298641307709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8.2720115950689781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8.8637467201428439</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Sheet1!$B$2:$B$6</c:f>
              <c:numCache>
                <c:formatCode>0.0</c:formatCode>
                <c:ptCount val="5"/>
                <c:pt idx="0">
                  <c:v>7.558442853692025</c:v>
                </c:pt>
                <c:pt idx="1">
                  <c:v>7.8853060965307762</c:v>
                </c:pt>
                <c:pt idx="2">
                  <c:v>8.3607620787614056</c:v>
                </c:pt>
                <c:pt idx="3">
                  <c:v>8.3961478880932425</c:v>
                </c:pt>
                <c:pt idx="4">
                  <c:v>8.4045707766544382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D1-42EE-9CF1-620706E56F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Sheet1!$C$2:$C$6</c:f>
              <c:numCache>
                <c:formatCode>0.0</c:formatCode>
                <c:ptCount val="5"/>
                <c:pt idx="0">
                  <c:v>2.441557146307975</c:v>
                </c:pt>
                <c:pt idx="1">
                  <c:v>2.1146939034692238</c:v>
                </c:pt>
                <c:pt idx="2">
                  <c:v>1.6392379212385944</c:v>
                </c:pt>
                <c:pt idx="3">
                  <c:v>1.6038521119067575</c:v>
                </c:pt>
                <c:pt idx="4">
                  <c:v>1.5954292233455618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D1-42EE-9CF1-620706E56F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Sheet1!$B$2:$B$6</c:f>
              <c:numCache>
                <c:formatCode>0.0</c:formatCode>
                <c:ptCount val="5"/>
                <c:pt idx="0">
                  <c:v>9.3607941163042394</c:v>
                </c:pt>
                <c:pt idx="1">
                  <c:v>9.0771687789155582</c:v>
                </c:pt>
                <c:pt idx="2">
                  <c:v>9.0348887956369364</c:v>
                </c:pt>
                <c:pt idx="3">
                  <c:v>8.9367011553522406</c:v>
                </c:pt>
                <c:pt idx="4">
                  <c:v>8.9342944015828447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AD-4740-8E10-029FD4D681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Sheet1!$C$2:$C$6</c:f>
              <c:numCache>
                <c:formatCode>0.0</c:formatCode>
                <c:ptCount val="5"/>
                <c:pt idx="0">
                  <c:v>0.63920588369576059</c:v>
                </c:pt>
                <c:pt idx="1">
                  <c:v>0.92283122108444182</c:v>
                </c:pt>
                <c:pt idx="2">
                  <c:v>0.96511120436306364</c:v>
                </c:pt>
                <c:pt idx="3">
                  <c:v>1.0632988446477594</c:v>
                </c:pt>
                <c:pt idx="4">
                  <c:v>1.0657055984171553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AD-4740-8E10-029FD4D681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0.31658592922418993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0.28216635272061907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7.8665869514448872E-2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0.82126047380755907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7.8665869514448872E-2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0.28216635272061907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0.43674345112306057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8.6461831029906353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0.29497645633138703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0.24006557043326815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6.6928486180326985E-2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0.69872386348671967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6.6928486180326985E-2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0.18741358414968268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9.0842656142586389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0.53125</c:v>
                </c:pt>
                <c:pt idx="1">
                  <c:v>0.46484375</c:v>
                </c:pt>
                <c:pt idx="2">
                  <c:v>0</c:v>
                </c:pt>
                <c:pt idx="3">
                  <c:v>3.90625E-3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0.35016061444204194</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0.33554189036012616</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9.354657034475089E-2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0.97661287110404871</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9.354657034475089E-2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0.33554189036012616</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0.346245232507842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8.8607914431792612</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8.6902836938714891</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Sheet1!$B$2:$B$6</c:f>
              <c:numCache>
                <c:formatCode>0.0</c:formatCode>
                <c:ptCount val="5"/>
                <c:pt idx="0">
                  <c:v>7.9158063351913226</c:v>
                </c:pt>
                <c:pt idx="1">
                  <c:v>7.9274052793184202</c:v>
                </c:pt>
                <c:pt idx="2">
                  <c:v>8.0499337023658804</c:v>
                </c:pt>
                <c:pt idx="3">
                  <c:v>8.2073461258565601</c:v>
                </c:pt>
                <c:pt idx="4">
                  <c:v>8.2121766077851994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478-4602-BBE3-911F0C5E6A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Sheet1!$C$2:$C$6</c:f>
              <c:numCache>
                <c:formatCode>0.0</c:formatCode>
                <c:ptCount val="5"/>
                <c:pt idx="0">
                  <c:v>2.0841936648086774</c:v>
                </c:pt>
                <c:pt idx="1">
                  <c:v>2.0725947206815798</c:v>
                </c:pt>
                <c:pt idx="2">
                  <c:v>1.9500662976341196</c:v>
                </c:pt>
                <c:pt idx="3">
                  <c:v>1.7926538741434399</c:v>
                </c:pt>
                <c:pt idx="4">
                  <c:v>1.7878233922148006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478-4602-BBE3-911F0C5E6A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Sheet1!$B$2:$B$6</c:f>
              <c:numCache>
                <c:formatCode>0.0</c:formatCode>
                <c:ptCount val="5"/>
                <c:pt idx="0">
                  <c:v>9.3868609897114492</c:v>
                </c:pt>
                <c:pt idx="1">
                  <c:v>8.9292842428072188</c:v>
                </c:pt>
                <c:pt idx="2">
                  <c:v>8.746148073779235</c:v>
                </c:pt>
                <c:pt idx="3">
                  <c:v>8.6902836938714891</c:v>
                </c:pt>
                <c:pt idx="4">
                  <c:v>8.6797417574010254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89-42DD-A296-BCA1BDF2E13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Sheet1!$C$2:$C$6</c:f>
              <c:numCache>
                <c:formatCode>0.0</c:formatCode>
                <c:ptCount val="5"/>
                <c:pt idx="0">
                  <c:v>0.61313901028855078</c:v>
                </c:pt>
                <c:pt idx="1">
                  <c:v>1.0707157571927812</c:v>
                </c:pt>
                <c:pt idx="2">
                  <c:v>1.253851926220765</c:v>
                </c:pt>
                <c:pt idx="3">
                  <c:v>1.3097163061285109</c:v>
                </c:pt>
                <c:pt idx="4">
                  <c:v>1.3202582425989746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89-42DD-A296-BCA1BDF2E13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9.6784975165819631E-2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0.31863652416427879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8.8833480642758644E-2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0.92740888587325454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8.8833480642756868E-2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0.31863652416427968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0.28746384819135251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8.4132983498542409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0.24412522509054568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0.21151645341910452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5.8969205804991986E-2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0.61563010996234269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5.8969205804991986E-2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0.21151645341910452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0.11059386518850545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9.2369939350679537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0.24791989801282632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7.2678089636394105E-2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0.75874890468540102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7.2678089636394105E-2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0.26068880445841458</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0.24314080568917618</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8.8997390476307778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1.7260398891629931</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0.39458670798320128</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0.11000782404795295</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1.1484660152846358</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0.11000782404795117</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0.39458670798320128</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0.20291879216095055</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8.2111034429329806</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Sheet1!$B$2:$B$6</c:f>
              <c:numCache>
                <c:formatCode>0.0</c:formatCode>
                <c:ptCount val="5"/>
                <c:pt idx="0">
                  <c:v>7.6339676852541229</c:v>
                </c:pt>
                <c:pt idx="1">
                  <c:v>7.723693825454748</c:v>
                </c:pt>
                <c:pt idx="2">
                  <c:v>7.8259199245857776</c:v>
                </c:pt>
                <c:pt idx="3">
                  <c:v>8.0753103947711811</c:v>
                </c:pt>
                <c:pt idx="4">
                  <c:v>8.0899770784199507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1C-4C6D-9CAB-AC38B2954C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Sheet1!$C$2:$C$6</c:f>
              <c:numCache>
                <c:formatCode>0.0</c:formatCode>
                <c:ptCount val="5"/>
                <c:pt idx="0">
                  <c:v>2.3660323147458771</c:v>
                </c:pt>
                <c:pt idx="1">
                  <c:v>2.276306174545252</c:v>
                </c:pt>
                <c:pt idx="2">
                  <c:v>2.1740800754142224</c:v>
                </c:pt>
                <c:pt idx="3">
                  <c:v>1.9246896052288189</c:v>
                </c:pt>
                <c:pt idx="4">
                  <c:v>1.9100229215800493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1C-4C6D-9CAB-AC38B2954C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1</c:v>
                </c:pt>
                <c:pt idx="2" formatCode="0">
                  <c:v>5</c:v>
                </c:pt>
                <c:pt idx="3" formatCode="0">
                  <c:v>64</c:v>
                </c:pt>
                <c:pt idx="5" formatCode="0">
                  <c:v>3</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Sheet1!$B$2:$B$6</c:f>
              <c:numCache>
                <c:formatCode>0.0</c:formatCode>
                <c:ptCount val="5"/>
                <c:pt idx="0">
                  <c:v>9.1664914383485172</c:v>
                </c:pt>
                <c:pt idx="1">
                  <c:v>8.690806841238766</c:v>
                </c:pt>
                <c:pt idx="2">
                  <c:v>8.5549911039313766</c:v>
                </c:pt>
                <c:pt idx="3">
                  <c:v>8.5485976936386532</c:v>
                </c:pt>
                <c:pt idx="4">
                  <c:v>8.4904714619292161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D3-4FD9-89F6-B5F193DBB2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Sheet1!$C$2:$C$6</c:f>
              <c:numCache>
                <c:formatCode>0.0</c:formatCode>
                <c:ptCount val="5"/>
                <c:pt idx="0">
                  <c:v>0.83350856165148279</c:v>
                </c:pt>
                <c:pt idx="1">
                  <c:v>1.309193158761234</c:v>
                </c:pt>
                <c:pt idx="2">
                  <c:v>1.4450088960686234</c:v>
                </c:pt>
                <c:pt idx="3">
                  <c:v>1.4514023063613468</c:v>
                </c:pt>
                <c:pt idx="4">
                  <c:v>1.5095285380707839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D3-4FD9-89F6-B5F193DBB2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6.0844957125062216E-2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0.3674572428379923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0.10244433199961822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1.0695042355243096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0.10244433199961911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0.20972537558910354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8.7171654750629433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0.43778157941606555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0.38329982605494184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0.10686112575301898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1.1156149332515097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0.10686112575301898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0.38329982605494095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0.26840041603049869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8.2233071217554947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0.55153984721775728</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0.4085230720087818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0.11389317814269706</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1.189028558665334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0.11389317814269617</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0.4085230720087818</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2.2825532108344149E-2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8.6117716266246838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0.65579331598824719</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0.33836026961515397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9.4332313409368318E-2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0.98481591678981584</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9.4332313409365653E-2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0.33836026961515486</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0.10109194739046323</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8.8620067241338738</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0.1667815768762253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0.33717102643726271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9.4000761302778457E-2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0.98135456001807242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9.4000761302778457E-2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0.33717102643726271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3.0178921694117733E-2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8.8706319410468897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0.58445754387045934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0.42542563392087818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0.11860548603134635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1.238224381876166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0.11860548603134724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0.42542563392087906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0.15485658323269114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8.8599581588087144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7.0065173643764282</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Sheet1!$B$2:$B$6</c:f>
              <c:numCache>
                <c:formatCode>0.0</c:formatCode>
                <c:ptCount val="5"/>
                <c:pt idx="0">
                  <c:v>6.198268876491829</c:v>
                </c:pt>
                <c:pt idx="1">
                  <c:v>6.6580704359345129</c:v>
                </c:pt>
                <c:pt idx="2">
                  <c:v>6.700354661866835</c:v>
                </c:pt>
                <c:pt idx="3">
                  <c:v>7.0065173643764282</c:v>
                </c:pt>
                <c:pt idx="4">
                  <c:v>7.3752601935258806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75-436E-A88D-D5E921C761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Sheet1!$C$2:$C$6</c:f>
              <c:numCache>
                <c:formatCode>0.0</c:formatCode>
                <c:ptCount val="5"/>
                <c:pt idx="0">
                  <c:v>3.801731123508171</c:v>
                </c:pt>
                <c:pt idx="1">
                  <c:v>3.3419295640654871</c:v>
                </c:pt>
                <c:pt idx="2">
                  <c:v>3.299645338133165</c:v>
                </c:pt>
                <c:pt idx="3">
                  <c:v>2.9934826356235718</c:v>
                </c:pt>
                <c:pt idx="4">
                  <c:v>2.6247398064741194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75-436E-A88D-D5E921C761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6.3855252552789246</c:v>
                </c:pt>
                <c:pt idx="1">
                  <c:v>2.4205198030070458</c:v>
                </c:pt>
                <c:pt idx="2">
                  <c:v>6.9555935135408289</c:v>
                </c:pt>
                <c:pt idx="3">
                  <c:v>6.4130940457635246</c:v>
                </c:pt>
                <c:pt idx="4">
                  <c:v>5.4311035122266036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7.8492334958346444</c:v>
                </c:pt>
                <c:pt idx="1">
                  <c:v>3.2685773566332479</c:v>
                </c:pt>
                <c:pt idx="2">
                  <c:v>7.5969955958583961</c:v>
                </c:pt>
                <c:pt idx="3">
                  <c:v>6.9389663609804657</c:v>
                </c:pt>
                <c:pt idx="4">
                  <c:v>5.8851012688846627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Sheet1!$B$2:$B$6</c:f>
              <c:numCache>
                <c:formatCode>0.0</c:formatCode>
                <c:ptCount val="5"/>
                <c:pt idx="0">
                  <c:v>8.8192995826229357</c:v>
                </c:pt>
                <c:pt idx="1">
                  <c:v>8.1908756520718242</c:v>
                </c:pt>
                <c:pt idx="2">
                  <c:v>7.9523123952027834</c:v>
                </c:pt>
                <c:pt idx="3">
                  <c:v>7.8218707561155272</c:v>
                </c:pt>
                <c:pt idx="4">
                  <c:v>7.6987050317664023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BA-41EF-A4CC-54042054C7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Sheet1!$C$2:$C$6</c:f>
              <c:numCache>
                <c:formatCode>0.0</c:formatCode>
                <c:ptCount val="5"/>
                <c:pt idx="0">
                  <c:v>1.1807004173770643</c:v>
                </c:pt>
                <c:pt idx="1">
                  <c:v>1.8091243479281758</c:v>
                </c:pt>
                <c:pt idx="2">
                  <c:v>2.0476876047972166</c:v>
                </c:pt>
                <c:pt idx="3">
                  <c:v>2.1781292438844728</c:v>
                </c:pt>
                <c:pt idx="4">
                  <c:v>2.3012949682335977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BA-41EF-A4CC-54042054C7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0.72657314681677665</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0.3026981540867224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8.4389982228772809E-2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0.88101939529294437</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8.4389982228771032E-2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0.30269815408672329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0.57504269950411846</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8.575145933208594</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0.35220622392768064</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0.24763122704623441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6.9037734679193719E-2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0.72074411740686628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6.9037734679193719E-2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0.20777182190936294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8.79783342175568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1.1802015600682711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0.48604900273161977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0.13550682800359048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1.4146719849063381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0.13550682800359048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0.48604900273161888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0.35239014563345883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6.5375982780535864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0.52425016850978867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0.73809711709466086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0.2057759578437377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2.1482716924130889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0.20577595784373681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0.73809711709465997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0.48507136005326856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4.1154918244878509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8.5533111480381017</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Sheet1!$B$2:$B$6</c:f>
              <c:numCache>
                <c:formatCode>0.0</c:formatCode>
                <c:ptCount val="5"/>
                <c:pt idx="0">
                  <c:v>7.528545484014507</c:v>
                </c:pt>
                <c:pt idx="1">
                  <c:v>7.8514903781126337</c:v>
                </c:pt>
                <c:pt idx="2">
                  <c:v>7.9305364879139217</c:v>
                </c:pt>
                <c:pt idx="3">
                  <c:v>8.0059449092691093</c:v>
                </c:pt>
                <c:pt idx="4">
                  <c:v>8.2244317685626562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A5-4398-BD1B-541CF78E12E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Sheet1!$C$2:$C$6</c:f>
              <c:numCache>
                <c:formatCode>0.0</c:formatCode>
                <c:ptCount val="5"/>
                <c:pt idx="0">
                  <c:v>2.471454515985493</c:v>
                </c:pt>
                <c:pt idx="1">
                  <c:v>2.1485096218873663</c:v>
                </c:pt>
                <c:pt idx="2">
                  <c:v>2.0694635120860783</c:v>
                </c:pt>
                <c:pt idx="3">
                  <c:v>1.9940550907308907</c:v>
                </c:pt>
                <c:pt idx="4">
                  <c:v>1.7755682314373438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A5-4398-BD1B-541CF78E12E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Sheet1!$B$2:$B$6</c:f>
              <c:numCache>
                <c:formatCode>0.0</c:formatCode>
                <c:ptCount val="5"/>
                <c:pt idx="0">
                  <c:v>9.308783997696267</c:v>
                </c:pt>
                <c:pt idx="1">
                  <c:v>8.5533111480381017</c:v>
                </c:pt>
                <c:pt idx="2">
                  <c:v>8.5306791886073405</c:v>
                </c:pt>
                <c:pt idx="3">
                  <c:v>8.4712035165631256</c:v>
                </c:pt>
                <c:pt idx="4">
                  <c:v>8.4593146221407558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1A2-488B-971C-7700166642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Sheet1!$C$2:$C$6</c:f>
              <c:numCache>
                <c:formatCode>0.0</c:formatCode>
                <c:ptCount val="5"/>
                <c:pt idx="0">
                  <c:v>0.69121600230373303</c:v>
                </c:pt>
                <c:pt idx="1">
                  <c:v>1.4466888519618983</c:v>
                </c:pt>
                <c:pt idx="2">
                  <c:v>1.4693208113926595</c:v>
                </c:pt>
                <c:pt idx="3">
                  <c:v>1.5287964834368744</c:v>
                </c:pt>
                <c:pt idx="4">
                  <c:v>1.5406853778592442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1A2-488B-971C-7700166642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0.1221688189264416</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0.19262402566145198</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5.3702138195886207E-2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0.56064267428114078</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5.3702138195886207E-2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0.19262402566145198</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4.3423401222316471E-2</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9.4660388193298797</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0.22126623450820482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0.12448052105182228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1.299558910742789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0.12448052105182228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0.446498778018384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0.48104141720023996</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7.6459710196931967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8.8599581588087144</c:v>
                </c:pt>
                <c:pt idx="1">
                  <c:v>7.1148108892098012</c:v>
                </c:pt>
                <c:pt idx="2">
                  <c:v>8.4975377747928036</c:v>
                </c:pt>
                <c:pt idx="3">
                  <c:v>8.2550840953673461</c:v>
                </c:pt>
                <c:pt idx="4">
                  <c:v>8.8620067241338738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8.1605673131284604</c:v>
                </c:pt>
                <c:pt idx="1">
                  <c:v>6.4598193756752407</c:v>
                </c:pt>
                <c:pt idx="2">
                  <c:v>7.9298290009492707</c:v>
                </c:pt>
                <c:pt idx="3">
                  <c:v>7.7204325643007676</c:v>
                </c:pt>
                <c:pt idx="4">
                  <c:v>8.3480072980983984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0.50076774437648996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0.34223164941262763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9.5411625152431512E-2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0.99608377766729461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9.5411625152431512E-2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0.34223164941262851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0.17750602482983879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8.2759220215949973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0.30668986405197263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9.6711647502102593E-2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1.009655825843236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9.6711647502102593E-2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0.34689469537050677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0.23615452182103347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8.5358581087089913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0.3629880542605628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0.11427303232538044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1.1929941822321197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0.11427303232538044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0.40988556974706469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0.16642550358056241</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7.9864137481509019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0.15447185357277071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0.29722818243834048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8.2864995029588329E-2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0.86509874612853821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8.2864995029588329E-2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0.14685983673212633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9.2242632037352763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0.20832002426810892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0.29785072171335081</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8.3038554325030489E-2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0.86691068045390907</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8.3038554325030489E-2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0.29785072171335081</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0.18871691022710024</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8.7387111150534729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7.7889998622429841</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Sheet1!$B$2:$B$6</c:f>
              <c:numCache>
                <c:formatCode>0.0</c:formatCode>
                <c:ptCount val="5"/>
                <c:pt idx="0">
                  <c:v>7.1233496741181286</c:v>
                </c:pt>
                <c:pt idx="1">
                  <c:v>7.2533243883787692</c:v>
                </c:pt>
                <c:pt idx="2">
                  <c:v>7.4547728451724922</c:v>
                </c:pt>
                <c:pt idx="3">
                  <c:v>7.6360797923212518</c:v>
                </c:pt>
                <c:pt idx="4">
                  <c:v>7.7889998622429841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38-4021-A8B9-3AE076F2158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Sheet1!$C$2:$C$6</c:f>
              <c:numCache>
                <c:formatCode>0.0</c:formatCode>
                <c:ptCount val="5"/>
                <c:pt idx="0">
                  <c:v>2.8766503258818714</c:v>
                </c:pt>
                <c:pt idx="1">
                  <c:v>2.7466756116212308</c:v>
                </c:pt>
                <c:pt idx="2">
                  <c:v>2.5452271548275078</c:v>
                </c:pt>
                <c:pt idx="3">
                  <c:v>2.3639202076787482</c:v>
                </c:pt>
                <c:pt idx="4">
                  <c:v>2.2110001377570159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38-4021-A8B9-3AE076F2158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Sheet1!$B$2:$B$6</c:f>
              <c:numCache>
                <c:formatCode>0.0</c:formatCode>
                <c:ptCount val="5"/>
                <c:pt idx="0">
                  <c:v>9.3799897028388397</c:v>
                </c:pt>
                <c:pt idx="1">
                  <c:v>8.6185094552171737</c:v>
                </c:pt>
                <c:pt idx="2">
                  <c:v>8.3693189907282974</c:v>
                </c:pt>
                <c:pt idx="3">
                  <c:v>8.2676718048451363</c:v>
                </c:pt>
                <c:pt idx="4">
                  <c:v>8.1461138807797955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1B-4106-96BB-CFA58DDDD3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Sheet1!$C$2:$C$6</c:f>
              <c:numCache>
                <c:formatCode>0.0</c:formatCode>
                <c:ptCount val="5"/>
                <c:pt idx="0">
                  <c:v>0.6200102971611603</c:v>
                </c:pt>
                <c:pt idx="1">
                  <c:v>1.3814905447828263</c:v>
                </c:pt>
                <c:pt idx="2">
                  <c:v>1.6306810092717026</c:v>
                </c:pt>
                <c:pt idx="3">
                  <c:v>1.7323281951548637</c:v>
                </c:pt>
                <c:pt idx="4">
                  <c:v>1.8538861192202045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1B-4106-96BB-CFA58DDDD3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0.19055716456014338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7.3078312621602137E-2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0.76292717564953705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7.3078312621602137E-2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0.12129396539486947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9.1375006062462507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0.21300049908099261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0.10431504879062459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1.0890342523870693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6.211929174787123E-2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8.7983954682560945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4.1154918244878509</c:v>
                </c:pt>
                <c:pt idx="1">
                  <c:v>7.958748732651876</c:v>
                </c:pt>
                <c:pt idx="2">
                  <c:v>6.5375982780535864</c:v>
                </c:pt>
                <c:pt idx="3">
                  <c:v>5.6930896760158536</c:v>
                </c:pt>
                <c:pt idx="4">
                  <c:v>7.6402221581653631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8.8082713417254546</c:v>
                </c:pt>
                <c:pt idx="2">
                  <c:v>7.2171409267674527</c:v>
                </c:pt>
                <c:pt idx="3">
                  <c:v>6.3305318077747614</c:v>
                </c:pt>
                <c:pt idx="4">
                  <c:v>7.8925066566075044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0.71751944998580885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0.36775139791370881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3.8392722175216281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0.36775139791370748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0.62116507902741169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5.4311035122266036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0.14866371873266626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0.48129301690995252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0.13418089471476247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1.4008294302159463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0.13418089471476158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0.10511065133882092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9.2984861522168742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0.5018440839668683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0.17015075338864705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1.776349631793078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0.17015075338864705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0.31959685524683756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8.5133697261287935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5.4064328724516102</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Sheet1!$B$2:$B$6</c:f>
              <c:numCache>
                <c:formatCode>0.0</c:formatCode>
                <c:ptCount val="5"/>
                <c:pt idx="0">
                  <c:v>4.4387113732868588</c:v>
                </c:pt>
                <c:pt idx="1">
                  <c:v>5.1784886572878239</c:v>
                </c:pt>
                <c:pt idx="2">
                  <c:v>5.2123254872558267</c:v>
                </c:pt>
                <c:pt idx="3">
                  <c:v>5.3108906383783534</c:v>
                </c:pt>
                <c:pt idx="4">
                  <c:v>5.375729899914786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16-4179-9CC9-05AEBAC633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Sheet1!$C$2:$C$6</c:f>
              <c:numCache>
                <c:formatCode>0.0</c:formatCode>
                <c:ptCount val="5"/>
                <c:pt idx="0">
                  <c:v>5.5612886267131412</c:v>
                </c:pt>
                <c:pt idx="1">
                  <c:v>4.8215113427121761</c:v>
                </c:pt>
                <c:pt idx="2">
                  <c:v>4.7876745127441733</c:v>
                </c:pt>
                <c:pt idx="3">
                  <c:v>4.6891093616216466</c:v>
                </c:pt>
                <c:pt idx="4">
                  <c:v>4.624270100085214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16-4179-9CC9-05AEBAC633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Sheet1!$B$2:$B$6</c:f>
              <c:numCache>
                <c:formatCode>0.0</c:formatCode>
                <c:ptCount val="5"/>
                <c:pt idx="0">
                  <c:v>7.8574856039441228</c:v>
                </c:pt>
                <c:pt idx="1">
                  <c:v>7.4784719753077713</c:v>
                </c:pt>
                <c:pt idx="2">
                  <c:v>6.6107630485767244</c:v>
                </c:pt>
                <c:pt idx="3">
                  <c:v>6.5436548579807106</c:v>
                </c:pt>
                <c:pt idx="4">
                  <c:v>6.1332366886447689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FB-4BB4-97A0-E5DAF44050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Sheet1!$C$2:$C$6</c:f>
              <c:numCache>
                <c:formatCode>0.0</c:formatCode>
                <c:ptCount val="5"/>
                <c:pt idx="0">
                  <c:v>2.1425143960558772</c:v>
                </c:pt>
                <c:pt idx="1">
                  <c:v>2.5215280246922287</c:v>
                </c:pt>
                <c:pt idx="2">
                  <c:v>3.3892369514232756</c:v>
                </c:pt>
                <c:pt idx="3">
                  <c:v>3.4563451420192894</c:v>
                </c:pt>
                <c:pt idx="4">
                  <c:v>3.8667633113552311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FB-4BB4-97A0-E5DAF44050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0.29454216270605693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0.24809854789067565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2.5901135047422343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0.24809854789067565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0.88990387833615792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0.34000385193716021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5.1197760688873677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0.55616767701678338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0.55969019150359678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0.15603744085295812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1.6290086589976944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0.15603744085295812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0.55969019150359678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0.23725910068932166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5.6930896760158536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Sheet1!$B$2:$B$6</c:f>
              <c:numCache>
                <c:formatCode>0.0</c:formatCode>
                <c:ptCount val="5"/>
                <c:pt idx="0">
                  <c:v>5.5056002102917514</c:v>
                </c:pt>
                <c:pt idx="1">
                  <c:v>5.5172730124050977</c:v>
                </c:pt>
                <c:pt idx="2">
                  <c:v>5.8589448279873979</c:v>
                </c:pt>
                <c:pt idx="3">
                  <c:v>6.2119038770104114</c:v>
                </c:pt>
                <c:pt idx="4">
                  <c:v>6.2253124679788669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F5-4B2E-B4FE-04C35DDF3A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Sheet1!$C$2:$C$6</c:f>
              <c:numCache>
                <c:formatCode>0.0</c:formatCode>
                <c:ptCount val="5"/>
                <c:pt idx="0">
                  <c:v>4.4943997897082486</c:v>
                </c:pt>
                <c:pt idx="1">
                  <c:v>4.4827269875949023</c:v>
                </c:pt>
                <c:pt idx="2">
                  <c:v>4.1410551720126021</c:v>
                </c:pt>
                <c:pt idx="3">
                  <c:v>3.7880961229895886</c:v>
                </c:pt>
                <c:pt idx="4">
                  <c:v>3.7746875320211331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F5-4B2E-B4FE-04C35DDF3A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2113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RTP | Surrey and Sussex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2386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RTP | Surrey and Sussex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18250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RTP | Surrey and Sussex Healthcare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Surrey and Sussex Healthcare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49640729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29598427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85025492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93973463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Surrey and Sussex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 and young people's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feeling like staff listen to what they say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being kept informed while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playing or providing activities for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1022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86495949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38318287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38127218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p43. Were staff available when your child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10226946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Surrey and Sussex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Operations and procedures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listening to parents / carers about their child's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being available when children and young people need attention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being kept informed while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1022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8386737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4266722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C84C4D7-895B-7DBD-044E-6CC2C71DC193}"/>
              </a:ext>
            </a:extLst>
          </p:cNvPr>
          <p:cNvGraphicFramePr/>
          <p:nvPr>
            <p:extLst>
              <p:ext uri="{D42A27DB-BD31-4B8C-83A1-F6EECF244321}">
                <p14:modId xmlns:p14="http://schemas.microsoft.com/office/powerpoint/2010/main" val="15723592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05B03FE-C68B-ADA5-2E82-BD47D78FEC9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902612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34117323"/>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744373843"/>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79229706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2415693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58191029"/>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733907762"/>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1951199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348328869"/>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680229308"/>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0058177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4FA97A1-AAFD-3619-743A-8AC99FA67593}"/>
              </a:ext>
            </a:extLst>
          </p:cNvPr>
          <p:cNvGraphicFramePr/>
          <p:nvPr>
            <p:extLst>
              <p:ext uri="{D42A27DB-BD31-4B8C-83A1-F6EECF244321}">
                <p14:modId xmlns:p14="http://schemas.microsoft.com/office/powerpoint/2010/main" val="25356078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F9DDD76-A690-9E2B-2943-F6D2851EE6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496113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95287379"/>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410804518"/>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144444844"/>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6685770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564272829"/>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2259813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290653189"/>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9792796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362920591"/>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761594335"/>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40568701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F665B8A-E438-0C1D-ADD7-2F2F974501EA}"/>
              </a:ext>
            </a:extLst>
          </p:cNvPr>
          <p:cNvGraphicFramePr/>
          <p:nvPr>
            <p:extLst>
              <p:ext uri="{D42A27DB-BD31-4B8C-83A1-F6EECF244321}">
                <p14:modId xmlns:p14="http://schemas.microsoft.com/office/powerpoint/2010/main" val="21796784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8A932BA1-2B67-AE9F-9C3B-66FED8565C0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616579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637906923"/>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133372598"/>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418258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671259798"/>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814990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7883982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E932BF7-8205-972C-5126-9F506D63E5E3}"/>
              </a:ext>
            </a:extLst>
          </p:cNvPr>
          <p:cNvGraphicFramePr/>
          <p:nvPr>
            <p:extLst>
              <p:ext uri="{D42A27DB-BD31-4B8C-83A1-F6EECF244321}">
                <p14:modId xmlns:p14="http://schemas.microsoft.com/office/powerpoint/2010/main" val="11507845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CE509CEB-8F3A-4128-E146-66FBEEBACFA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352042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56718425"/>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480817852"/>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488072095"/>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6516061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14918576"/>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754807476"/>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9631377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44495154"/>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2557195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938965131"/>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510328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7013229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8571D66-EDEB-1947-6FFD-E200D22B6284}"/>
              </a:ext>
            </a:extLst>
          </p:cNvPr>
          <p:cNvGraphicFramePr/>
          <p:nvPr>
            <p:extLst>
              <p:ext uri="{D42A27DB-BD31-4B8C-83A1-F6EECF244321}">
                <p14:modId xmlns:p14="http://schemas.microsoft.com/office/powerpoint/2010/main" val="21405469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E8A1FF4-763E-B27D-C8D0-2BC682ED600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763823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035476602"/>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525873385"/>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3772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677212715"/>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9951993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6908577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782F307-FCB8-ACA2-A625-DCC431160B84}"/>
              </a:ext>
            </a:extLst>
          </p:cNvPr>
          <p:cNvGraphicFramePr/>
          <p:nvPr>
            <p:extLst>
              <p:ext uri="{D42A27DB-BD31-4B8C-83A1-F6EECF244321}">
                <p14:modId xmlns:p14="http://schemas.microsoft.com/office/powerpoint/2010/main" val="2003744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CF36C0E-EA77-4BDC-EE41-C215029C4DE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498329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07138599"/>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9879756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247473237"/>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531064249"/>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722108847"/>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9637237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41909498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8E52B1D-28A4-F019-E65A-4EB74A580F61}"/>
              </a:ext>
            </a:extLst>
          </p:cNvPr>
          <p:cNvGraphicFramePr/>
          <p:nvPr>
            <p:extLst>
              <p:ext uri="{D42A27DB-BD31-4B8C-83A1-F6EECF244321}">
                <p14:modId xmlns:p14="http://schemas.microsoft.com/office/powerpoint/2010/main" val="2029316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4F17E95D-AFE0-B2A4-470A-82FE8A8D09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459878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438770887"/>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7307945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178359635"/>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274664383"/>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68630183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4116490780"/>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9972631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935786217"/>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336943012"/>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1581823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0687529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8924987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2F501CE-F138-3426-2BA9-51F1AF562F28}"/>
              </a:ext>
            </a:extLst>
          </p:cNvPr>
          <p:cNvGraphicFramePr/>
          <p:nvPr>
            <p:extLst>
              <p:ext uri="{D42A27DB-BD31-4B8C-83A1-F6EECF244321}">
                <p14:modId xmlns:p14="http://schemas.microsoft.com/office/powerpoint/2010/main" val="12089238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BC1DED9-5B12-D4FC-EBF3-5B0566AA55A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832571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64060491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853060486"/>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209062126"/>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239941868"/>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6854238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8622724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8402885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85C3AA7-47DD-82BE-9C7E-47832CBEA5DF}"/>
              </a:ext>
            </a:extLst>
          </p:cNvPr>
          <p:cNvGraphicFramePr/>
          <p:nvPr>
            <p:extLst>
              <p:ext uri="{D42A27DB-BD31-4B8C-83A1-F6EECF244321}">
                <p14:modId xmlns:p14="http://schemas.microsoft.com/office/powerpoint/2010/main" val="21649118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B4CD147-2C81-4D29-7021-C1A93DA985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21408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220588092"/>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829150039"/>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305445424"/>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2882724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416529905"/>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042754594"/>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1498168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047533094"/>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96798092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990610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0226368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FB5B240-A7A3-AEE5-2A07-BABAD91E4AB2}"/>
              </a:ext>
            </a:extLst>
          </p:cNvPr>
          <p:cNvGraphicFramePr/>
          <p:nvPr>
            <p:extLst>
              <p:ext uri="{D42A27DB-BD31-4B8C-83A1-F6EECF244321}">
                <p14:modId xmlns:p14="http://schemas.microsoft.com/office/powerpoint/2010/main" val="41944253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BB665B8-FEF9-6DCE-A145-83E09F1DCF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02839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658031861"/>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214064239"/>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9364151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657957319"/>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48914415"/>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483944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641210105"/>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805084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4412026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1512A67-45CB-8106-4BFF-8FC58B9B4B6D}"/>
              </a:ext>
            </a:extLst>
          </p:cNvPr>
          <p:cNvGraphicFramePr/>
          <p:nvPr>
            <p:extLst>
              <p:ext uri="{D42A27DB-BD31-4B8C-83A1-F6EECF244321}">
                <p14:modId xmlns:p14="http://schemas.microsoft.com/office/powerpoint/2010/main" val="42086668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4540BB9-0B0F-1BC8-BB10-93D0256B7BA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26244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099881182"/>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852529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11897644"/>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3434441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3729570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7A0A89B-556D-51B9-29C1-4C47312CAFDA}"/>
              </a:ext>
            </a:extLst>
          </p:cNvPr>
          <p:cNvGraphicFramePr/>
          <p:nvPr>
            <p:extLst>
              <p:ext uri="{D42A27DB-BD31-4B8C-83A1-F6EECF244321}">
                <p14:modId xmlns:p14="http://schemas.microsoft.com/office/powerpoint/2010/main" val="32870636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7348116-69D5-EB38-8296-B1E20347A3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70736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410281370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8244198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003383926"/>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580994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7251163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032B366-1C1C-4237-CFBA-3C660B289DE0}"/>
              </a:ext>
            </a:extLst>
          </p:cNvPr>
          <p:cNvGraphicFramePr/>
          <p:nvPr>
            <p:extLst>
              <p:ext uri="{D42A27DB-BD31-4B8C-83A1-F6EECF244321}">
                <p14:modId xmlns:p14="http://schemas.microsoft.com/office/powerpoint/2010/main" val="31561406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0F6BFEB-3DC9-953F-C7A0-E9F9F49CFEA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55743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5553011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704402274"/>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777605177"/>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955533902"/>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0083989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311971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167CB4D-B8D4-E1CD-4EC8-30CCD3BF1339}"/>
              </a:ext>
            </a:extLst>
          </p:cNvPr>
          <p:cNvGraphicFramePr/>
          <p:nvPr>
            <p:extLst>
              <p:ext uri="{D42A27DB-BD31-4B8C-83A1-F6EECF244321}">
                <p14:modId xmlns:p14="http://schemas.microsoft.com/office/powerpoint/2010/main" val="2158663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34FAE02-0147-2147-1D95-1F8CDC7923C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802138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549340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9934406"/>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8672483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021450529"/>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108479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5248251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366E52E-763A-2B83-2B31-7A398A355F95}"/>
              </a:ext>
            </a:extLst>
          </p:cNvPr>
          <p:cNvGraphicFramePr/>
          <p:nvPr>
            <p:extLst>
              <p:ext uri="{D42A27DB-BD31-4B8C-83A1-F6EECF244321}">
                <p14:modId xmlns:p14="http://schemas.microsoft.com/office/powerpoint/2010/main" val="30278137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EFE151A-1D03-6D73-A366-9DC7C0A8849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717025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950077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78254379"/>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8936546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6796445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218EB34-E184-B46F-9F90-509B28C4972A}"/>
              </a:ext>
            </a:extLst>
          </p:cNvPr>
          <p:cNvGraphicFramePr/>
          <p:nvPr>
            <p:extLst>
              <p:ext uri="{D42A27DB-BD31-4B8C-83A1-F6EECF244321}">
                <p14:modId xmlns:p14="http://schemas.microsoft.com/office/powerpoint/2010/main" val="5066442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34F9959-3155-A26F-4163-82E88B685F7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27898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656691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634771205"/>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176108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1247869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3CE37F9-0374-60CE-A341-6AB1E6907B64}"/>
              </a:ext>
            </a:extLst>
          </p:cNvPr>
          <p:cNvGraphicFramePr/>
          <p:nvPr>
            <p:extLst>
              <p:ext uri="{D42A27DB-BD31-4B8C-83A1-F6EECF244321}">
                <p14:modId xmlns:p14="http://schemas.microsoft.com/office/powerpoint/2010/main" val="16076955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AFF8413-FD9C-DFE3-7989-A23D9C577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88449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716751678"/>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9964526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541432707"/>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895641717"/>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6388242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5398764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E63C034-2297-6C62-9E2C-F82C556C5CA4}"/>
              </a:ext>
            </a:extLst>
          </p:cNvPr>
          <p:cNvGraphicFramePr/>
          <p:nvPr>
            <p:extLst>
              <p:ext uri="{D42A27DB-BD31-4B8C-83A1-F6EECF244321}">
                <p14:modId xmlns:p14="http://schemas.microsoft.com/office/powerpoint/2010/main" val="42775098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4FB62DE-0B29-CB60-3E26-48A300C89B1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86192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250263431"/>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13622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894069991"/>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516983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563611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23C11E2-04D2-1689-7D14-FF8F516DB5A7}"/>
              </a:ext>
            </a:extLst>
          </p:cNvPr>
          <p:cNvGraphicFramePr/>
          <p:nvPr>
            <p:extLst>
              <p:ext uri="{D42A27DB-BD31-4B8C-83A1-F6EECF244321}">
                <p14:modId xmlns:p14="http://schemas.microsoft.com/office/powerpoint/2010/main" val="29206686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04B236E-E5F1-456F-F809-2E02FE39D6F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840973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260678895"/>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874692403"/>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398239342"/>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097368681"/>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0681830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5306664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71FC6C6-1842-D84D-CE86-F07192A0F98D}"/>
              </a:ext>
            </a:extLst>
          </p:cNvPr>
          <p:cNvGraphicFramePr/>
          <p:nvPr>
            <p:extLst>
              <p:ext uri="{D42A27DB-BD31-4B8C-83A1-F6EECF244321}">
                <p14:modId xmlns:p14="http://schemas.microsoft.com/office/powerpoint/2010/main" val="12227071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63AED72-0962-70E9-2C30-A632620BC6A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950759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02568756"/>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09880050"/>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310653654"/>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602933967"/>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51888959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41059481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4459382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1E63852-8E41-5FAA-467A-335B4A7D5FFB}"/>
              </a:ext>
            </a:extLst>
          </p:cNvPr>
          <p:cNvGraphicFramePr/>
          <p:nvPr>
            <p:extLst>
              <p:ext uri="{D42A27DB-BD31-4B8C-83A1-F6EECF244321}">
                <p14:modId xmlns:p14="http://schemas.microsoft.com/office/powerpoint/2010/main" val="14255793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B6EBA23-5227-B735-2784-81A6B129113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490265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1022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428677998"/>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90155773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058791747"/>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172815735"/>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357781516"/>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5511350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892393137"/>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964367398"/>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489136644"/>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390546856"/>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42900041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693173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58B8E26-D038-B06F-CAFB-D66701D8B0AA}"/>
              </a:ext>
            </a:extLst>
          </p:cNvPr>
          <p:cNvGraphicFramePr/>
          <p:nvPr>
            <p:extLst>
              <p:ext uri="{D42A27DB-BD31-4B8C-83A1-F6EECF244321}">
                <p14:modId xmlns:p14="http://schemas.microsoft.com/office/powerpoint/2010/main" val="42051653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D517F19-22C2-59A8-FD02-60CD4E9DD5F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760828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543138601"/>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339931098"/>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29209031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80736457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54569089"/>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p64. During the operations or procedures, did staff try to distract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73684952"/>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Did you feel like staff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Did staff take the time to listen to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p31. When you were waiting, was your child able to get help from staff if they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p63. Before your child's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6427551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68921167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11840</Words>
  <Application>Microsoft Office PowerPoint</Application>
  <PresentationFormat>Widescreen</PresentationFormat>
  <Paragraphs>1597</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Surrey and Sussex Healthcare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